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  <p:sldMasterId id="2147483673" r:id="rId3"/>
    <p:sldMasterId id="2147483662" r:id="rId4"/>
  </p:sldMasterIdLst>
  <p:handoutMasterIdLst>
    <p:handoutMasterId r:id="rId15"/>
  </p:handoutMasterIdLst>
  <p:sldIdLst>
    <p:sldId id="265" r:id="rId5"/>
    <p:sldId id="266" r:id="rId6"/>
    <p:sldId id="274" r:id="rId7"/>
    <p:sldId id="267" r:id="rId8"/>
    <p:sldId id="268" r:id="rId9"/>
    <p:sldId id="270" r:id="rId10"/>
    <p:sldId id="271" r:id="rId11"/>
    <p:sldId id="272" r:id="rId12"/>
    <p:sldId id="273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402350-CCAD-4E50-B438-9849571A7D8A}" v="145" dt="2023-01-06T11:28:47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>
        <p:scale>
          <a:sx n="66" d="100"/>
          <a:sy n="66" d="100"/>
        </p:scale>
        <p:origin x="185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  <pc:spChg chg="del">
          <ac:chgData name="Marco Parenzan" userId="a83bbb23f3e251dc" providerId="LiveId" clId="{66402350-CCAD-4E50-B438-9849571A7D8A}" dt="2023-01-06T10:35:50.270" v="167"/>
          <ac:spMkLst>
            <pc:docMk/>
            <pc:sldMk cId="448018491" sldId="265"/>
            <ac:spMk id="2" creationId="{256BB20A-49C9-FD36-2105-A386C3F9FA85}"/>
          </ac:spMkLst>
        </pc:spChg>
        <pc:spChg chg="add del mod ord">
          <ac:chgData name="Marco Parenzan" userId="a83bbb23f3e251dc" providerId="LiveId" clId="{66402350-CCAD-4E50-B438-9849571A7D8A}" dt="2023-01-06T10:40:48.020" v="206" actId="700"/>
          <ac:spMkLst>
            <pc:docMk/>
            <pc:sldMk cId="448018491" sldId="265"/>
            <ac:spMk id="3" creationId="{FD3C5F40-9C83-88F8-FFE9-47660A308D0A}"/>
          </ac:spMkLst>
        </pc:spChg>
        <pc:spChg chg="add del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4" creationId="{F92ECB97-3CD6-CBC3-451E-C85D610E4EC0}"/>
          </ac:spMkLst>
        </pc:spChg>
        <pc:spChg chg="add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5" creationId="{C9A86C7D-02A9-EFC4-4B18-005133436659}"/>
          </ac:spMkLst>
        </pc:spChg>
        <pc:picChg chg="add del mod">
          <ac:chgData name="Marco Parenzan" userId="a83bbb23f3e251dc" providerId="LiveId" clId="{66402350-CCAD-4E50-B438-9849571A7D8A}" dt="2023-01-06T11:25:45.882" v="555" actId="21"/>
          <ac:picMkLst>
            <pc:docMk/>
            <pc:sldMk cId="448018491" sldId="265"/>
            <ac:picMk id="7" creationId="{A96EACA1-F920-7EC9-966D-B76AB3B9D0A0}"/>
          </ac:picMkLst>
        </pc:picChg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  <pc:spChg chg="del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2" creationId="{B8DDFF6B-EE9C-2197-67D8-CF5FBF0D878E}"/>
          </ac:spMkLst>
        </pc:spChg>
        <pc:spChg chg="add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3" creationId="{0F08D1D7-5F8F-4489-BFAD-6805AEFED8EC}"/>
          </ac:spMkLst>
        </pc:spChg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  <pc:spChg chg="del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2" creationId="{0E3E6200-1973-3070-7926-3A5FE29A0C54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3" creationId="{5AAAB64C-33F4-0D81-057B-836EAF523123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4" creationId="{CCBDBE1D-10C9-A1EF-1E59-AA75002A84A7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  <pc:spChg chg="del mod ord">
          <ac:chgData name="Marco Parenzan" userId="a83bbb23f3e251dc" providerId="LiveId" clId="{66402350-CCAD-4E50-B438-9849571A7D8A}" dt="2023-01-06T11:16:54.538" v="467" actId="700"/>
          <ac:spMkLst>
            <pc:docMk/>
            <pc:sldMk cId="312928708" sldId="267"/>
            <ac:spMk id="2" creationId="{D836AB0C-96A1-8A6B-0F83-38146105B8D8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3" creationId="{34DC38A3-3315-56E0-E56D-C629EC48B5DB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4" creationId="{829BD7E9-8C3D-21D8-5032-873BDBCDC5B7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5" creationId="{F1017FCC-5D3F-81E5-F108-422CB4292FF4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2" creationId="{94F9B50A-D900-3361-5891-678D2A329A76}"/>
          </ac:spMkLst>
        </pc:spChg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3" creationId="{9C75DCD7-DE88-41F3-88B6-426B241D3A49}"/>
          </ac:spMkLst>
        </pc:spChg>
        <pc:spChg chg="del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4" creationId="{58EA88F8-9696-0088-C576-D8DC4502995A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5" creationId="{DAE616A4-7197-893D-1735-485875AF4AB0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6" creationId="{AD7D100C-50FB-020C-59DC-8143F98E7517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2" creationId="{96567E8B-F12C-8ADA-8308-F42E71D6AA38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3" creationId="{34DC38A3-3315-56E0-E56D-C629EC48B5DB}"/>
          </ac:spMkLst>
        </pc:spChg>
        <pc:spChg chg="add del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5" creationId="{9C6B5EED-8720-10DE-70B2-A4DEBDADD17F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2" creationId="{25FBAA92-A4C9-9BB3-070F-89C64625736D}"/>
          </ac:spMkLst>
        </pc:spChg>
        <pc:spChg chg="del mod ord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3" creationId="{34DC38A3-3315-56E0-E56D-C629EC48B5DB}"/>
          </ac:spMkLst>
        </pc:spChg>
        <pc:spChg chg="del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5" creationId="{E3B99390-BC9A-74E2-525C-C0F10B1C1C24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6" creationId="{73D58D0C-4324-AE24-27BE-5B2F384AD65C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7" creationId="{BEDE40C8-E193-123E-7E36-D32CF6358591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8" creationId="{4A854416-DCFC-AA09-1949-06E7C09B036B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9" creationId="{1AF9837C-9563-8629-93D2-36686E94490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2" creationId="{0D74C3B9-4FCE-441C-EDBB-07A0D34C4CD8}"/>
          </ac:spMkLst>
        </pc:spChg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3" creationId="{7263AD00-01B5-02FC-6ADB-A7284822ED1A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4" creationId="{2A006D2A-418A-E628-9061-64A625F80BA7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5" creationId="{EAEC54D3-8FF5-B287-4577-B83D592C0A60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  <pc:spChg chg="add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2" creationId="{CA5632D0-11B1-056A-5A15-D3C91CF518E8}"/>
          </ac:spMkLst>
        </pc:spChg>
        <pc:spChg chg="del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4" creationId="{2A006D2A-418A-E628-9061-64A625F80BA7}"/>
          </ac:spMkLst>
        </pc:spChg>
        <pc:spChg chg="del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5" creationId="{EAEC54D3-8FF5-B287-4577-B83D592C0A60}"/>
          </ac:spMkLst>
        </pc:spChg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  <pc:spChg chg="del">
          <ac:chgData name="Marco Parenzan" userId="a83bbb23f3e251dc" providerId="LiveId" clId="{66402350-CCAD-4E50-B438-9849571A7D8A}" dt="2023-01-06T11:17:27.265" v="478" actId="700"/>
          <ac:spMkLst>
            <pc:docMk/>
            <pc:sldMk cId="1265559655" sldId="272"/>
            <ac:spMk id="2" creationId="{CA5632D0-11B1-056A-5A15-D3C91CF518E8}"/>
          </ac:spMkLst>
        </pc:spChg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2" creationId="{6A92D96D-792C-8603-052A-5E84B1D444D5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3" creationId="{4E7C5F77-02D9-CC84-1869-BACAD2DD1C3F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4" creationId="{EAA7847E-3F43-D591-DD0C-F0F2D9A05D5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  <pc:spChg chg="del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2" creationId="{C624D541-E244-4552-F18D-D7863269D086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3" creationId="{1C1DE99A-8C14-BAA7-FFAD-DA5C283B45B5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4" creationId="{091CBC03-D131-499E-0926-6118827657B7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5" creationId="{9D82FE0D-E4DF-4257-2834-37AAB61D9FD8}"/>
          </ac:spMkLst>
        </pc:spChg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2" creationId="{4A77048C-E359-F66D-AD4D-97D47FB308F4}"/>
          </ac:spMkLst>
        </pc:spChg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3" creationId="{AA9C945F-7803-9CF7-4561-E707D977AB0F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4" creationId="{213AD0B5-411C-DD37-3DE1-D299F9DA7877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6" creationId="{50C852EC-6A60-0D42-A9E9-DDECCBDFBF03}"/>
          </ac:spMkLst>
        </pc:spChg>
        <pc:picChg chg="add del mod">
          <ac:chgData name="Marco Parenzan" userId="a83bbb23f3e251dc" providerId="LiveId" clId="{66402350-CCAD-4E50-B438-9849571A7D8A}" dt="2023-01-06T10:36:25.874" v="173" actId="21"/>
          <ac:picMkLst>
            <pc:docMk/>
            <pc:sldMasterMk cId="4077417812" sldId="2147483648"/>
            <ac:picMk id="7" creationId="{0758401C-4348-5F49-B519-8DF33F647437}"/>
          </ac:picMkLst>
        </pc:picChg>
        <pc:picChg chg="del">
          <ac:chgData name="Marco Parenzan" userId="a83bbb23f3e251dc" providerId="LiveId" clId="{66402350-CCAD-4E50-B438-9849571A7D8A}" dt="2023-01-06T10:30:02.825" v="135" actId="478"/>
          <ac:picMkLst>
            <pc:docMk/>
            <pc:sldMasterMk cId="4077417812" sldId="2147483648"/>
            <ac:picMk id="10" creationId="{16B77DA5-824E-FBA0-B882-81A183CEDA43}"/>
          </ac:picMkLst>
        </pc:picChg>
        <pc:picChg chg="del mod">
          <ac:chgData name="Marco Parenzan" userId="a83bbb23f3e251dc" providerId="LiveId" clId="{66402350-CCAD-4E50-B438-9849571A7D8A}" dt="2023-01-06T10:19:33.112" v="29" actId="478"/>
          <ac:picMkLst>
            <pc:docMk/>
            <pc:sldMasterMk cId="4077417812" sldId="2147483648"/>
            <ac:picMk id="11" creationId="{890A6E38-821E-3B3B-D008-13ECE0BA0503}"/>
          </ac:picMkLst>
        </pc:picChg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4077417812" sldId="2147483648"/>
            <pc:sldLayoutMk cId="102370051" sldId="2147483659"/>
          </pc:sldLayoutMkLst>
          <pc:spChg chg="add del mod">
            <ac:chgData name="Marco Parenzan" userId="a83bbb23f3e251dc" providerId="LiveId" clId="{66402350-CCAD-4E50-B438-9849571A7D8A}" dt="2023-01-06T10:26:08.072" v="71" actId="478"/>
            <ac:spMkLst>
              <pc:docMk/>
              <pc:sldMasterMk cId="4077417812" sldId="2147483648"/>
              <pc:sldLayoutMk cId="102370051" sldId="2147483659"/>
              <ac:spMk id="2" creationId="{10552EB4-680A-0BCE-469B-0DFA0DBD3065}"/>
            </ac:spMkLst>
          </pc:spChg>
          <pc:spChg chg="del mod">
            <ac:chgData name="Marco Parenzan" userId="a83bbb23f3e251dc" providerId="LiveId" clId="{66402350-CCAD-4E50-B438-9849571A7D8A}" dt="2023-01-06T10:26:09.976" v="72" actId="478"/>
            <ac:spMkLst>
              <pc:docMk/>
              <pc:sldMasterMk cId="4077417812" sldId="2147483648"/>
              <pc:sldLayoutMk cId="102370051" sldId="2147483659"/>
              <ac:spMk id="3" creationId="{6CB67962-7DAD-27C7-AE18-58D126B021BE}"/>
            </ac:spMkLst>
          </pc:spChg>
          <pc:spChg chg="add del mod">
            <ac:chgData name="Marco Parenzan" userId="a83bbb23f3e251dc" providerId="LiveId" clId="{66402350-CCAD-4E50-B438-9849571A7D8A}" dt="2023-01-06T10:35:08.671" v="160" actId="478"/>
            <ac:spMkLst>
              <pc:docMk/>
              <pc:sldMasterMk cId="4077417812" sldId="2147483648"/>
              <pc:sldLayoutMk cId="102370051" sldId="2147483659"/>
              <ac:spMk id="11" creationId="{DF5F002C-D1DD-1459-4EA3-2998F163F862}"/>
            </ac:spMkLst>
          </pc:spChg>
          <pc:spChg chg="add mod">
            <ac:chgData name="Marco Parenzan" userId="a83bbb23f3e251dc" providerId="LiveId" clId="{66402350-CCAD-4E50-B438-9849571A7D8A}" dt="2023-01-06T10:35:40.735" v="166" actId="12"/>
            <ac:spMkLst>
              <pc:docMk/>
              <pc:sldMasterMk cId="4077417812" sldId="2147483648"/>
              <pc:sldLayoutMk cId="102370051" sldId="2147483659"/>
              <ac:spMk id="12" creationId="{DA50CF4F-5907-6C39-762B-A14FB24FAC2E}"/>
            </ac:spMkLst>
          </pc:spChg>
          <pc:picChg chg="del mod">
            <ac:chgData name="Marco Parenzan" userId="a83bbb23f3e251dc" providerId="LiveId" clId="{66402350-CCAD-4E50-B438-9849571A7D8A}" dt="2023-01-06T10:21:11.920" v="35" actId="478"/>
            <ac:picMkLst>
              <pc:docMk/>
              <pc:sldMasterMk cId="4077417812" sldId="2147483648"/>
              <pc:sldLayoutMk cId="102370051" sldId="2147483659"/>
              <ac:picMk id="4" creationId="{6C00F3BE-9549-CFA5-93ED-073CB72206F3}"/>
            </ac:picMkLst>
          </pc:picChg>
          <pc:picChg chg="add del mod ord">
            <ac:chgData name="Marco Parenzan" userId="a83bbb23f3e251dc" providerId="LiveId" clId="{66402350-CCAD-4E50-B438-9849571A7D8A}" dt="2023-01-06T10:21:31.044" v="43" actId="22"/>
            <ac:picMkLst>
              <pc:docMk/>
              <pc:sldMasterMk cId="4077417812" sldId="2147483648"/>
              <pc:sldLayoutMk cId="102370051" sldId="2147483659"/>
              <ac:picMk id="6" creationId="{63C6E04E-0A00-E7CB-B2D3-3F24CDE8A978}"/>
            </ac:picMkLst>
          </pc:picChg>
          <pc:picChg chg="add del ord">
            <ac:chgData name="Marco Parenzan" userId="a83bbb23f3e251dc" providerId="LiveId" clId="{66402350-CCAD-4E50-B438-9849571A7D8A}" dt="2023-01-06T10:34:04.840" v="140" actId="478"/>
            <ac:picMkLst>
              <pc:docMk/>
              <pc:sldMasterMk cId="4077417812" sldId="2147483648"/>
              <pc:sldLayoutMk cId="102370051" sldId="2147483659"/>
              <ac:picMk id="8" creationId="{7DD73689-6DA0-963A-077D-1B589EF147F8}"/>
            </ac:picMkLst>
          </pc:picChg>
          <pc:picChg chg="add del mod">
            <ac:chgData name="Marco Parenzan" userId="a83bbb23f3e251dc" providerId="LiveId" clId="{66402350-CCAD-4E50-B438-9849571A7D8A}" dt="2023-01-06T10:34:06.833" v="142"/>
            <ac:picMkLst>
              <pc:docMk/>
              <pc:sldMasterMk cId="4077417812" sldId="2147483648"/>
              <pc:sldLayoutMk cId="102370051" sldId="2147483659"/>
              <ac:picMk id="9" creationId="{CB1F0F63-4FD1-9FB0-7A14-CAD9F7AA83CF}"/>
            </ac:picMkLst>
          </pc:picChg>
          <pc:picChg chg="add mod">
            <ac:chgData name="Marco Parenzan" userId="a83bbb23f3e251dc" providerId="LiveId" clId="{66402350-CCAD-4E50-B438-9849571A7D8A}" dt="2023-01-06T10:34:11.052" v="145" actId="962"/>
            <ac:picMkLst>
              <pc:docMk/>
              <pc:sldMasterMk cId="4077417812" sldId="2147483648"/>
              <pc:sldLayoutMk cId="102370051" sldId="2147483659"/>
              <ac:picMk id="10" creationId="{8665301B-3766-B1B1-1B25-A3882450ED61}"/>
            </ac:picMkLst>
          </pc:picChg>
          <pc:picChg chg="add mod">
            <ac:chgData name="Marco Parenzan" userId="a83bbb23f3e251dc" providerId="LiveId" clId="{66402350-CCAD-4E50-B438-9849571A7D8A}" dt="2023-01-06T11:25:55.416" v="557" actId="1076"/>
            <ac:picMkLst>
              <pc:docMk/>
              <pc:sldMasterMk cId="4077417812" sldId="2147483648"/>
              <pc:sldLayoutMk cId="102370051" sldId="2147483659"/>
              <ac:picMk id="13" creationId="{1C895A75-C27E-2669-2564-FB91389B94A7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  <pc:spChg chg="del">
            <ac:chgData name="Marco Parenzan" userId="a83bbb23f3e251dc" providerId="LiveId" clId="{66402350-CCAD-4E50-B438-9849571A7D8A}" dt="2023-01-06T10:05:05.751" v="14" actId="478"/>
            <ac:spMkLst>
              <pc:docMk/>
              <pc:sldMasterMk cId="4077417812" sldId="2147483648"/>
              <pc:sldLayoutMk cId="353046090" sldId="2147483660"/>
              <ac:spMk id="3" creationId="{B45B9336-7CF9-6DBE-2B3F-9A8906D1B34B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  <pc:spChg chg="add del">
            <ac:chgData name="Marco Parenzan" userId="a83bbb23f3e251dc" providerId="LiveId" clId="{66402350-CCAD-4E50-B438-9849571A7D8A}" dt="2023-01-06T10:37:25.799" v="185" actId="11529"/>
            <ac:spMkLst>
              <pc:docMk/>
              <pc:sldMasterMk cId="4077417812" sldId="2147483648"/>
              <pc:sldLayoutMk cId="886340466" sldId="2147483660"/>
              <ac:spMk id="3" creationId="{3FA33699-9DB7-6564-0CAF-345882CD50AC}"/>
            </ac:spMkLst>
          </pc:spChg>
          <pc:spChg chg="add del mod">
            <ac:chgData name="Marco Parenzan" userId="a83bbb23f3e251dc" providerId="LiveId" clId="{66402350-CCAD-4E50-B438-9849571A7D8A}" dt="2023-01-06T10:38:00.769" v="191" actId="478"/>
            <ac:spMkLst>
              <pc:docMk/>
              <pc:sldMasterMk cId="4077417812" sldId="2147483648"/>
              <pc:sldLayoutMk cId="886340466" sldId="2147483660"/>
              <ac:spMk id="4" creationId="{FA8E28D2-7EF5-4692-6EAF-A06717D18D40}"/>
            </ac:spMkLst>
          </pc:spChg>
          <pc:spChg chg="mod">
            <ac:chgData name="Marco Parenzan" userId="a83bbb23f3e251dc" providerId="LiveId" clId="{66402350-CCAD-4E50-B438-9849571A7D8A}" dt="2023-01-06T10:37:57.792" v="190" actId="12"/>
            <ac:spMkLst>
              <pc:docMk/>
              <pc:sldMasterMk cId="4077417812" sldId="2147483648"/>
              <pc:sldLayoutMk cId="886340466" sldId="2147483660"/>
              <ac:spMk id="12" creationId="{DA50CF4F-5907-6C39-762B-A14FB24FAC2E}"/>
            </ac:spMkLst>
          </pc:spChg>
          <pc:picChg chg="add mod ord">
            <ac:chgData name="Marco Parenzan" userId="a83bbb23f3e251dc" providerId="LiveId" clId="{66402350-CCAD-4E50-B438-9849571A7D8A}" dt="2023-01-06T10:36:31.608" v="176" actId="167"/>
            <ac:picMkLst>
              <pc:docMk/>
              <pc:sldMasterMk cId="4077417812" sldId="2147483648"/>
              <pc:sldLayoutMk cId="886340466" sldId="2147483660"/>
              <ac:picMk id="2" creationId="{3C728CE0-95ED-10D5-D531-FAD6439ECFDE}"/>
            </ac:picMkLst>
          </pc:picChg>
          <pc:picChg chg="add mod">
            <ac:chgData name="Marco Parenzan" userId="a83bbb23f3e251dc" providerId="LiveId" clId="{66402350-CCAD-4E50-B438-9849571A7D8A}" dt="2023-01-06T10:39:49.736" v="202" actId="1076"/>
            <ac:picMkLst>
              <pc:docMk/>
              <pc:sldMasterMk cId="4077417812" sldId="2147483648"/>
              <pc:sldLayoutMk cId="886340466" sldId="2147483660"/>
              <ac:picMk id="6" creationId="{E2662159-FA49-3195-13AD-C904557D4083}"/>
            </ac:picMkLst>
          </pc:picChg>
          <pc:picChg chg="del">
            <ac:chgData name="Marco Parenzan" userId="a83bbb23f3e251dc" providerId="LiveId" clId="{66402350-CCAD-4E50-B438-9849571A7D8A}" dt="2023-01-06T10:36:27.967" v="174" actId="478"/>
            <ac:picMkLst>
              <pc:docMk/>
              <pc:sldMasterMk cId="4077417812" sldId="2147483648"/>
              <pc:sldLayoutMk cId="886340466" sldId="2147483660"/>
              <ac:picMk id="10" creationId="{8665301B-3766-B1B1-1B25-A3882450ED61}"/>
            </ac:picMkLst>
          </pc:picChg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  <pc:spChg chg="add del">
            <ac:chgData name="Marco Parenzan" userId="a83bbb23f3e251dc" providerId="LiveId" clId="{66402350-CCAD-4E50-B438-9849571A7D8A}" dt="2023-01-06T10:26:20.598" v="73" actId="11529"/>
            <ac:spMkLst>
              <pc:docMk/>
              <pc:sldMasterMk cId="4077417812" sldId="2147483648"/>
              <pc:sldLayoutMk cId="1746455614" sldId="2147483660"/>
              <ac:spMk id="4" creationId="{136C1942-61E3-C147-DBAC-592FE88D276C}"/>
            </ac:spMkLst>
          </pc:spChg>
          <pc:spChg chg="add mod">
            <ac:chgData name="Marco Parenzan" userId="a83bbb23f3e251dc" providerId="LiveId" clId="{66402350-CCAD-4E50-B438-9849571A7D8A}" dt="2023-01-06T10:27:14.060" v="118" actId="962"/>
            <ac:spMkLst>
              <pc:docMk/>
              <pc:sldMasterMk cId="4077417812" sldId="2147483648"/>
              <pc:sldLayoutMk cId="1746455614" sldId="2147483660"/>
              <ac:spMk id="5" creationId="{A4DA4B39-AA0C-AF19-8A8B-19BA9E37BCDF}"/>
            </ac:spMkLst>
          </pc:spChg>
          <pc:spChg chg="add del">
            <ac:chgData name="Marco Parenzan" userId="a83bbb23f3e251dc" providerId="LiveId" clId="{66402350-CCAD-4E50-B438-9849571A7D8A}" dt="2023-01-06T10:26:50.023" v="79" actId="11529"/>
            <ac:spMkLst>
              <pc:docMk/>
              <pc:sldMasterMk cId="4077417812" sldId="2147483648"/>
              <pc:sldLayoutMk cId="1746455614" sldId="2147483660"/>
              <ac:spMk id="6" creationId="{EA72135A-CCC8-AFF2-48F2-7CEC2E5055D5}"/>
            </ac:spMkLst>
          </pc:spChg>
          <pc:spChg chg="add del mod">
            <ac:chgData name="Marco Parenzan" userId="a83bbb23f3e251dc" providerId="LiveId" clId="{66402350-CCAD-4E50-B438-9849571A7D8A}" dt="2023-01-06T10:26:56.159" v="80" actId="478"/>
            <ac:spMkLst>
              <pc:docMk/>
              <pc:sldMasterMk cId="4077417812" sldId="2147483648"/>
              <pc:sldLayoutMk cId="1746455614" sldId="2147483660"/>
              <ac:spMk id="7" creationId="{4D42791B-D04F-547A-049E-92FD82E34A13}"/>
            </ac:spMkLst>
          </pc:spChg>
          <pc:picChg chg="del">
            <ac:chgData name="Marco Parenzan" userId="a83bbb23f3e251dc" providerId="LiveId" clId="{66402350-CCAD-4E50-B438-9849571A7D8A}" dt="2023-01-06T10:26:03.775" v="70" actId="478"/>
            <ac:picMkLst>
              <pc:docMk/>
              <pc:sldMasterMk cId="4077417812" sldId="2147483648"/>
              <pc:sldLayoutMk cId="1746455614" sldId="2147483660"/>
              <ac:picMk id="8" creationId="{7DD73689-6DA0-963A-077D-1B589EF147F8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  <pc:picChg chg="del">
            <ac:chgData name="Marco Parenzan" userId="a83bbb23f3e251dc" providerId="LiveId" clId="{66402350-CCAD-4E50-B438-9849571A7D8A}" dt="2023-01-06T10:37:07.120" v="182" actId="478"/>
            <ac:picMkLst>
              <pc:docMk/>
              <pc:sldMasterMk cId="4077417812" sldId="2147483648"/>
              <pc:sldLayoutMk cId="1563631650" sldId="2147483661"/>
              <ac:picMk id="2" creationId="{3C728CE0-95ED-10D5-D531-FAD6439ECFDE}"/>
            </ac:picMkLst>
          </pc:picChg>
          <pc:picChg chg="add del mod ord">
            <ac:chgData name="Marco Parenzan" userId="a83bbb23f3e251dc" providerId="LiveId" clId="{66402350-CCAD-4E50-B438-9849571A7D8A}" dt="2023-01-06T10:38:09.759" v="193" actId="21"/>
            <ac:picMkLst>
              <pc:docMk/>
              <pc:sldMasterMk cId="4077417812" sldId="2147483648"/>
              <pc:sldLayoutMk cId="1563631650" sldId="2147483661"/>
              <ac:picMk id="3" creationId="{69D62307-02C2-9FDE-8161-A56E799EBE1E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  <pc:spChg chg="del">
            <ac:chgData name="Marco Parenzan" userId="a83bbb23f3e251dc" providerId="LiveId" clId="{66402350-CCAD-4E50-B438-9849571A7D8A}" dt="2023-01-06T10:05:16.841" v="16" actId="478"/>
            <ac:spMkLst>
              <pc:docMk/>
              <pc:sldMasterMk cId="4077417812" sldId="2147483648"/>
              <pc:sldLayoutMk cId="2006311761" sldId="2147483661"/>
              <ac:spMk id="2" creationId="{5602A9AB-AE88-89CB-1B76-390A6977627A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  <pc:picChg chg="del">
            <ac:chgData name="Marco Parenzan" userId="a83bbb23f3e251dc" providerId="LiveId" clId="{66402350-CCAD-4E50-B438-9849571A7D8A}" dt="2023-01-06T10:49:32.447" v="319" actId="478"/>
            <ac:picMkLst>
              <pc:docMk/>
              <pc:sldMasterMk cId="4077417812" sldId="2147483648"/>
              <pc:sldLayoutMk cId="2487259156" sldId="214748366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49:34.679" v="321" actId="167"/>
            <ac:picMkLst>
              <pc:docMk/>
              <pc:sldMasterMk cId="4077417812" sldId="2147483648"/>
              <pc:sldLayoutMk cId="2487259156" sldId="2147483661"/>
              <ac:picMk id="3" creationId="{00FC4682-A965-4F74-90BE-A3D700156843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  <pc:picChg chg="del">
            <ac:chgData name="Marco Parenzan" userId="a83bbb23f3e251dc" providerId="LiveId" clId="{66402350-CCAD-4E50-B438-9849571A7D8A}" dt="2023-01-06T10:38:11.616" v="194" actId="478"/>
            <ac:picMkLst>
              <pc:docMk/>
              <pc:sldMasterMk cId="588639137" sldId="2147483672"/>
              <pc:sldLayoutMk cId="1985560996" sldId="214748367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38:13.850" v="196" actId="167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  <pc:picChg chg="add mod">
            <ac:chgData name="Marco Parenzan" userId="a83bbb23f3e251dc" providerId="LiveId" clId="{66402350-CCAD-4E50-B438-9849571A7D8A}" dt="2023-01-06T10:39:51.536" v="203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picChg chg="add del mod">
          <ac:chgData name="Marco Parenzan" userId="a83bbb23f3e251dc" providerId="LiveId" clId="{66402350-CCAD-4E50-B438-9849571A7D8A}" dt="2023-01-06T11:26:56.862" v="575" actId="21"/>
          <ac:picMkLst>
            <pc:docMk/>
            <pc:sldMasterMk cId="3048249942" sldId="2147483662"/>
            <ac:picMk id="4" creationId="{69A218FF-AAAF-97C0-B53D-FC55A6ED71A0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5" creationId="{2AD01DB0-49A5-711B-6437-E6BC9E48E5FE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7" creationId="{61E960A8-64A6-B8F2-EB4C-35B7B8DDECEB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8" creationId="{B6C700A1-5D5B-0878-00DE-3804DCD46C55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66402350-CCAD-4E50-B438-9849571A7D8A}" dt="2023-01-06T10:29:41.016" v="129" actId="478"/>
          <ac:picMkLst>
            <pc:docMk/>
            <pc:sldMasterMk cId="3048249942" sldId="2147483662"/>
            <ac:picMk id="10" creationId="{16B77DA5-824E-FBA0-B882-81A183CEDA43}"/>
          </ac:picMkLst>
        </pc:picChg>
        <pc:picChg chg="mod">
          <ac:chgData name="Marco Parenzan" userId="a83bbb23f3e251dc" providerId="LiveId" clId="{66402350-CCAD-4E50-B438-9849571A7D8A}" dt="2023-01-06T11:28:03.395" v="626" actId="1036"/>
          <ac:picMkLst>
            <pc:docMk/>
            <pc:sldMasterMk cId="3048249942" sldId="2147483662"/>
            <ac:picMk id="11" creationId="{890A6E38-821E-3B3B-D008-13ECE0BA0503}"/>
          </ac:picMkLst>
        </pc:picChg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  <pc:picChg chg="del">
            <ac:chgData name="Marco Parenzan" userId="a83bbb23f3e251dc" providerId="LiveId" clId="{66402350-CCAD-4E50-B438-9849571A7D8A}" dt="2023-01-06T10:29:44.776" v="130" actId="478"/>
            <ac:picMkLst>
              <pc:docMk/>
              <pc:sldMasterMk cId="3048249942" sldId="2147483662"/>
              <pc:sldLayoutMk cId="2977661845" sldId="2147483665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  <pc:picChg chg="del">
            <ac:chgData name="Marco Parenzan" userId="a83bbb23f3e251dc" providerId="LiveId" clId="{66402350-CCAD-4E50-B438-9849571A7D8A}" dt="2023-01-06T10:29:46.912" v="131" actId="478"/>
            <ac:picMkLst>
              <pc:docMk/>
              <pc:sldMasterMk cId="3048249942" sldId="2147483662"/>
              <pc:sldLayoutMk cId="2327332121" sldId="2147483666"/>
              <ac:picMk id="9" creationId="{B525383B-3BB2-5B6A-5EFE-8EB8D73F9E8D}"/>
            </ac:picMkLst>
          </pc:picChg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  <pc:picChg chg="del">
            <ac:chgData name="Marco Parenzan" userId="a83bbb23f3e251dc" providerId="LiveId" clId="{66402350-CCAD-4E50-B438-9849571A7D8A}" dt="2023-01-06T10:29:50.378" v="132" actId="478"/>
            <ac:picMkLst>
              <pc:docMk/>
              <pc:sldMasterMk cId="3048249942" sldId="2147483662"/>
              <pc:sldLayoutMk cId="1451037226" sldId="2147483667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  <pc:picChg chg="del">
            <ac:chgData name="Marco Parenzan" userId="a83bbb23f3e251dc" providerId="LiveId" clId="{66402350-CCAD-4E50-B438-9849571A7D8A}" dt="2023-01-06T10:29:52.392" v="133" actId="478"/>
            <ac:picMkLst>
              <pc:docMk/>
              <pc:sldMasterMk cId="3048249942" sldId="2147483662"/>
              <pc:sldLayoutMk cId="1348456344" sldId="2147483668"/>
              <ac:picMk id="8" creationId="{5FF66F68-C8E3-49DD-CD58-1CDF06036E32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  <pc:picChg chg="del">
            <ac:chgData name="Marco Parenzan" userId="a83bbb23f3e251dc" providerId="LiveId" clId="{66402350-CCAD-4E50-B438-9849571A7D8A}" dt="2023-01-06T10:29:53.910" v="134" actId="478"/>
            <ac:picMkLst>
              <pc:docMk/>
              <pc:sldMasterMk cId="3048249942" sldId="2147483662"/>
              <pc:sldLayoutMk cId="3085813651" sldId="2147483669"/>
              <ac:picMk id="6" creationId="{9D807C16-CC92-2151-D639-06C0FE42325A}"/>
            </ac:picMkLst>
          </pc:picChg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66402350-CCAD-4E50-B438-9849571A7D8A}" dt="2023-01-06T10:41:52.952" v="217" actId="20577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picChg chg="add del mod">
            <ac:chgData name="Marco Parenzan" userId="a83bbb23f3e251dc" providerId="LiveId" clId="{66402350-CCAD-4E50-B438-9849571A7D8A}" dt="2023-01-06T10:44:01.382" v="227" actId="478"/>
            <ac:picMkLst>
              <pc:docMk/>
              <pc:sldMasterMk cId="588639137" sldId="2147483672"/>
              <pc:sldLayoutMk cId="1650863424" sldId="2147483670"/>
              <ac:picMk id="4" creationId="{04A261CA-1A8F-8D3C-9A4C-B3CA2DD8F7DC}"/>
            </ac:picMkLst>
          </pc:picChg>
          <pc:picChg chg="add mod">
            <ac:chgData name="Marco Parenzan" userId="a83bbb23f3e251dc" providerId="LiveId" clId="{66402350-CCAD-4E50-B438-9849571A7D8A}" dt="2023-01-06T10:43:31.287" v="225" actId="1076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add mod">
            <ac:chgData name="Marco Parenzan" userId="a83bbb23f3e251dc" providerId="LiveId" clId="{66402350-CCAD-4E50-B438-9849571A7D8A}" dt="2023-01-06T10:43:29.761" v="224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  <pc:spChg chg="mod">
            <ac:chgData name="Marco Parenzan" userId="a83bbb23f3e251dc" providerId="LiveId" clId="{66402350-CCAD-4E50-B438-9849571A7D8A}" dt="2023-01-06T11:15:49.523" v="457" actId="14100"/>
            <ac:spMkLst>
              <pc:docMk/>
              <pc:sldMasterMk cId="3048249942" sldId="2147483662"/>
              <pc:sldLayoutMk cId="3537068099" sldId="2147483676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45.715" v="456" actId="113"/>
            <ac:spMkLst>
              <pc:docMk/>
              <pc:sldMasterMk cId="3048249942" sldId="2147483662"/>
              <pc:sldLayoutMk cId="3537068099" sldId="2147483676"/>
              <ac:spMk id="3" creationId="{F838814C-AFC5-7090-7725-992B3C66177E}"/>
            </ac:spMkLst>
          </pc:spChg>
          <pc:spChg chg="add mod">
            <ac:chgData name="Marco Parenzan" userId="a83bbb23f3e251dc" providerId="LiveId" clId="{66402350-CCAD-4E50-B438-9849571A7D8A}" dt="2023-01-06T11:20:37.631" v="512"/>
            <ac:spMkLst>
              <pc:docMk/>
              <pc:sldMasterMk cId="3048249942" sldId="2147483662"/>
              <pc:sldLayoutMk cId="3537068099" sldId="2147483676"/>
              <ac:spMk id="5" creationId="{48346F48-04C9-D7AB-5D6F-36054BA3343F}"/>
            </ac:spMkLst>
          </pc:spChg>
          <pc:spChg chg="del">
            <ac:chgData name="Marco Parenzan" userId="a83bbb23f3e251dc" providerId="LiveId" clId="{66402350-CCAD-4E50-B438-9849571A7D8A}" dt="2023-01-06T11:20:37.506" v="511" actId="478"/>
            <ac:spMkLst>
              <pc:docMk/>
              <pc:sldMasterMk cId="3048249942" sldId="2147483662"/>
              <pc:sldLayoutMk cId="3537068099" sldId="2147483676"/>
              <ac:spMk id="17" creationId="{DF0AA165-FA6E-90B8-08CB-207552BEAA40}"/>
            </ac:spMkLst>
          </pc:spChg>
          <pc:picChg chg="add mod">
            <ac:chgData name="Marco Parenzan" userId="a83bbb23f3e251dc" providerId="LiveId" clId="{66402350-CCAD-4E50-B438-9849571A7D8A}" dt="2023-01-06T11:20:37.631" v="512"/>
            <ac:picMkLst>
              <pc:docMk/>
              <pc:sldMasterMk cId="3048249942" sldId="2147483662"/>
              <pc:sldLayoutMk cId="3537068099" sldId="2147483676"/>
              <ac:picMk id="4" creationId="{993619CA-DC9E-0BFC-1729-65D8098BDBA3}"/>
            </ac:picMkLst>
          </pc:picChg>
          <pc:picChg chg="add mod modCrop">
            <ac:chgData name="Marco Parenzan" userId="a83bbb23f3e251dc" providerId="LiveId" clId="{66402350-CCAD-4E50-B438-9849571A7D8A}" dt="2023-01-06T11:28:55.383" v="665" actId="732"/>
            <ac:picMkLst>
              <pc:docMk/>
              <pc:sldMasterMk cId="3048249942" sldId="2147483662"/>
              <pc:sldLayoutMk cId="3537068099" sldId="2147483676"/>
              <ac:picMk id="6" creationId="{786474AB-A117-A5F1-5439-2BC5250C69F4}"/>
            </ac:picMkLst>
          </pc:picChg>
          <pc:picChg chg="del">
            <ac:chgData name="Marco Parenzan" userId="a83bbb23f3e251dc" providerId="LiveId" clId="{66402350-CCAD-4E50-B438-9849571A7D8A}" dt="2023-01-06T11:20:37.506" v="511" actId="478"/>
            <ac:picMkLst>
              <pc:docMk/>
              <pc:sldMasterMk cId="3048249942" sldId="2147483662"/>
              <pc:sldLayoutMk cId="3537068099" sldId="2147483676"/>
              <ac:picMk id="16" creationId="{CF63D016-4C9E-DB02-5EAD-CE4E16714D57}"/>
            </ac:picMkLst>
          </pc:picChg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  <pc:spChg chg="mod">
            <ac:chgData name="Marco Parenzan" userId="a83bbb23f3e251dc" providerId="LiveId" clId="{66402350-CCAD-4E50-B438-9849571A7D8A}" dt="2023-01-06T10:54:30.241" v="352" actId="255"/>
            <ac:spMkLst>
              <pc:docMk/>
              <pc:sldMasterMk cId="3048249942" sldId="2147483662"/>
              <pc:sldLayoutMk cId="666959592" sldId="2147483680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3" creationId="{1D63C144-751C-15F5-7CE2-1A097C00C581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4" creationId="{14B25C0B-9018-A960-419F-029D3E4391DD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5" creationId="{FD7063C8-55F3-0B0F-06E0-CEAA3D7C2912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6" creationId="{FF8F8039-ACCB-B5E3-BA0F-AF67CA9AF296}"/>
            </ac:spMkLst>
          </pc:spChg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  <pc:spChg chg="mod">
            <ac:chgData name="Marco Parenzan" userId="a83bbb23f3e251dc" providerId="LiveId" clId="{66402350-CCAD-4E50-B438-9849571A7D8A}" dt="2023-01-06T10:57:06.881" v="370" actId="207"/>
            <ac:spMkLst>
              <pc:docMk/>
              <pc:sldMasterMk cId="3048249942" sldId="2147483662"/>
              <pc:sldLayoutMk cId="3146291815" sldId="2147483682"/>
              <ac:spMk id="3" creationId="{1D63C144-751C-15F5-7CE2-1A097C00C581}"/>
            </ac:spMkLst>
          </pc:spChg>
          <pc:picChg chg="mod">
            <ac:chgData name="Marco Parenzan" userId="a83bbb23f3e251dc" providerId="LiveId" clId="{66402350-CCAD-4E50-B438-9849571A7D8A}" dt="2023-01-06T11:29:47.508" v="666" actId="1076"/>
            <ac:picMkLst>
              <pc:docMk/>
              <pc:sldMasterMk cId="3048249942" sldId="2147483662"/>
              <pc:sldLayoutMk cId="3146291815" sldId="2147483682"/>
              <ac:picMk id="4" creationId="{04551755-40A2-2C77-FC89-FDD8273B9487}"/>
            </ac:picMkLst>
          </pc:picChg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  <pc:spChg chg="add mod">
            <ac:chgData name="Marco Parenzan" userId="a83bbb23f3e251dc" providerId="LiveId" clId="{66402350-CCAD-4E50-B438-9849571A7D8A}" dt="2023-01-06T11:18:35.269" v="494" actId="1076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 ord">
            <ac:chgData name="Marco Parenzan" userId="a83bbb23f3e251dc" providerId="LiveId" clId="{66402350-CCAD-4E50-B438-9849571A7D8A}" dt="2023-01-06T11:18:29.883" v="493" actId="20577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pChg chg="del">
          <ac:chgData name="Marco Parenzan" userId="a83bbb23f3e251dc" providerId="LiveId" clId="{66402350-CCAD-4E50-B438-9849571A7D8A}" dt="2023-01-06T10:25:34.312" v="64" actId="478"/>
          <ac:spMkLst>
            <pc:docMk/>
            <pc:sldMasterMk cId="2909993051" sldId="2147483670"/>
            <ac:spMk id="2" creationId="{546EE528-AFA7-03F7-F787-9A30054E5471}"/>
          </ac:spMkLst>
        </pc:spChg>
        <pc:spChg chg="del">
          <ac:chgData name="Marco Parenzan" userId="a83bbb23f3e251dc" providerId="LiveId" clId="{66402350-CCAD-4E50-B438-9849571A7D8A}" dt="2023-01-06T10:25:35.232" v="65" actId="478"/>
          <ac:spMkLst>
            <pc:docMk/>
            <pc:sldMasterMk cId="2909993051" sldId="2147483670"/>
            <ac:spMk id="3" creationId="{713D5348-467D-0EBA-5F3B-635670C3F498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4" creationId="{8A76C681-1EA6-1C94-DA8C-0BA7AE197301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5" creationId="{76EA99C5-80CC-D451-CEFC-72FCF2FD5424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6" creationId="{97F961D2-5AFF-7546-ED60-D92E2405D03E}"/>
          </ac:spMkLst>
        </pc:spChg>
        <pc:picChg chg="add del mod">
          <ac:chgData name="Marco Parenzan" userId="a83bbb23f3e251dc" providerId="LiveId" clId="{66402350-CCAD-4E50-B438-9849571A7D8A}" dt="2023-01-06T10:29:14.831" v="126" actId="478"/>
          <ac:picMkLst>
            <pc:docMk/>
            <pc:sldMasterMk cId="2909993051" sldId="2147483670"/>
            <ac:picMk id="8" creationId="{99D0616E-3D68-219C-D88E-9E201A96C544}"/>
          </ac:picMkLst>
        </pc:picChg>
        <pc:picChg chg="add del">
          <ac:chgData name="Marco Parenzan" userId="a83bbb23f3e251dc" providerId="LiveId" clId="{66402350-CCAD-4E50-B438-9849571A7D8A}" dt="2023-01-06T10:37:04.778" v="181" actId="21"/>
          <ac:picMkLst>
            <pc:docMk/>
            <pc:sldMasterMk cId="2909993051" sldId="2147483670"/>
            <ac:picMk id="10" creationId="{24708625-1AFA-4855-9A6D-79D9C8BD6AA2}"/>
          </ac:picMkLst>
        </pc:picChg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2" creationId="{3483A32E-F292-BB75-B917-167F08F854CB}"/>
            </ac:spMkLst>
          </pc:spChg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3" creationId="{6CB67962-7DAD-27C7-AE18-58D126B021BE}"/>
            </ac:spMkLst>
          </pc:spChg>
          <pc:picChg chg="del">
            <ac:chgData name="Marco Parenzan" userId="a83bbb23f3e251dc" providerId="LiveId" clId="{66402350-CCAD-4E50-B438-9849571A7D8A}" dt="2023-01-06T10:28:05.610" v="124" actId="478"/>
            <ac:picMkLst>
              <pc:docMk/>
              <pc:sldMasterMk cId="2909993051" sldId="2147483670"/>
              <pc:sldLayoutMk cId="3392454998" sldId="2147483664"/>
              <ac:picMk id="13" creationId="{F24ACC4D-6C22-786F-EE96-E12EA0B91599}"/>
            </ac:picMkLst>
          </pc:picChg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2" creationId="{90EB23AA-DABE-E2B9-4C04-1EA4B1882A54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3" creationId="{33ED57D5-CEFF-6AB1-B8AE-638DE0E77EF0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4" creationId="{1DD0AEBE-DE33-B4B9-D8D1-A1AA7BFBDD5D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5" creationId="{19E36829-5CE2-954B-2EA1-D25A9B77C658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6" creationId="{45D950C6-70F4-EBB6-C006-1F76E1450470}"/>
          </ac:spMkLst>
        </pc:spChg>
        <pc:picChg chg="add del mod">
          <ac:chgData name="Marco Parenzan" userId="a83bbb23f3e251dc" providerId="LiveId" clId="{66402350-CCAD-4E50-B438-9849571A7D8A}" dt="2023-01-06T10:51:51.072" v="330" actId="478"/>
          <ac:picMkLst>
            <pc:docMk/>
            <pc:sldMasterMk cId="588639137" sldId="2147483672"/>
            <ac:picMk id="7" creationId="{8422A227-925A-3B4F-8BD4-313BD1419CB5}"/>
          </ac:picMkLst>
        </pc:picChg>
        <pc:picChg chg="add mod ord">
          <ac:chgData name="Marco Parenzan" userId="a83bbb23f3e251dc" providerId="LiveId" clId="{66402350-CCAD-4E50-B438-9849571A7D8A}" dt="2023-01-06T10:51:54.143" v="332" actId="167"/>
          <ac:picMkLst>
            <pc:docMk/>
            <pc:sldMasterMk cId="588639137" sldId="2147483672"/>
            <ac:picMk id="8" creationId="{C8E1FC8A-2260-0672-D22D-7792D4A487F9}"/>
          </ac:picMkLst>
        </pc:picChg>
        <pc:picChg chg="add mod">
          <ac:chgData name="Marco Parenzan" userId="a83bbb23f3e251dc" providerId="LiveId" clId="{66402350-CCAD-4E50-B438-9849571A7D8A}" dt="2023-01-06T11:26:05.155" v="561" actId="1076"/>
          <ac:picMkLst>
            <pc:docMk/>
            <pc:sldMasterMk cId="588639137" sldId="2147483672"/>
            <ac:picMk id="9" creationId="{D0217D4C-FB8E-F44C-40C3-AD4793403BF6}"/>
          </ac:picMkLst>
        </pc:picChg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spChg chg="add del mod">
            <ac:chgData name="Marco Parenzan" userId="a83bbb23f3e251dc" providerId="LiveId" clId="{66402350-CCAD-4E50-B438-9849571A7D8A}" dt="2023-01-06T11:20:42.066" v="513" actId="478"/>
            <ac:spMkLst>
              <pc:docMk/>
              <pc:sldMasterMk cId="588639137" sldId="2147483672"/>
              <pc:sldLayoutMk cId="1650863424" sldId="2147483670"/>
              <ac:spMk id="17" creationId="{DF0AA165-FA6E-90B8-08CB-207552BEAA40}"/>
            </ac:spMkLst>
          </pc:spChg>
          <pc:spChg chg="add 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18" creationId="{1520695B-E12C-828D-92A6-29372E7BFAB5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19" creationId="{C7553828-1DF9-28E2-0835-2E7F388A3066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20" creationId="{77B1D8FA-8652-7158-811F-67369BB660B6}"/>
            </ac:spMkLst>
          </pc:spChg>
          <pc:spChg chg="add mod">
            <ac:chgData name="Marco Parenzan" userId="a83bbb23f3e251dc" providerId="LiveId" clId="{66402350-CCAD-4E50-B438-9849571A7D8A}" dt="2023-01-06T11:20:42.190" v="514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del mod">
            <ac:chgData name="Marco Parenzan" userId="a83bbb23f3e251dc" providerId="LiveId" clId="{66402350-CCAD-4E50-B438-9849571A7D8A}" dt="2023-01-06T10:46:09.959" v="263" actId="478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mod">
            <ac:chgData name="Marco Parenzan" userId="a83bbb23f3e251dc" providerId="LiveId" clId="{66402350-CCAD-4E50-B438-9849571A7D8A}" dt="2023-01-06T10:47:09.039" v="277" actId="14100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add del mod">
            <ac:chgData name="Marco Parenzan" userId="a83bbb23f3e251dc" providerId="LiveId" clId="{66402350-CCAD-4E50-B438-9849571A7D8A}" dt="2023-01-06T10:45:24.063" v="255" actId="478"/>
            <ac:picMkLst>
              <pc:docMk/>
              <pc:sldMasterMk cId="588639137" sldId="2147483672"/>
              <pc:sldLayoutMk cId="1650863424" sldId="2147483670"/>
              <ac:picMk id="10" creationId="{17AA4115-C64B-EAC6-C3F6-97F3AF7109B5}"/>
            </ac:picMkLst>
          </pc:picChg>
          <pc:picChg chg="add mod">
            <ac:chgData name="Marco Parenzan" userId="a83bbb23f3e251dc" providerId="LiveId" clId="{66402350-CCAD-4E50-B438-9849571A7D8A}" dt="2023-01-06T10:48:05.304" v="314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add mod">
            <ac:chgData name="Marco Parenzan" userId="a83bbb23f3e251dc" providerId="LiveId" clId="{66402350-CCAD-4E50-B438-9849571A7D8A}" dt="2023-01-06T10:47:04.350" v="274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add del mod">
            <ac:chgData name="Marco Parenzan" userId="a83bbb23f3e251dc" providerId="LiveId" clId="{66402350-CCAD-4E50-B438-9849571A7D8A}" dt="2023-01-06T11:20:42.066" v="513" actId="478"/>
            <ac:picMkLst>
              <pc:docMk/>
              <pc:sldMasterMk cId="588639137" sldId="2147483672"/>
              <pc:sldLayoutMk cId="1650863424" sldId="2147483670"/>
              <ac:picMk id="16" creationId="{CF63D016-4C9E-DB02-5EAD-CE4E16714D57}"/>
            </ac:picMkLst>
          </pc:picChg>
          <pc:picChg chg="add mod">
            <ac:chgData name="Marco Parenzan" userId="a83bbb23f3e251dc" providerId="LiveId" clId="{66402350-CCAD-4E50-B438-9849571A7D8A}" dt="2023-01-06T11:20:42.190" v="514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  <pc:spChg chg="mod">
            <ac:chgData name="Marco Parenzan" userId="a83bbb23f3e251dc" providerId="LiveId" clId="{66402350-CCAD-4E50-B438-9849571A7D8A}" dt="2023-01-06T10:48:55.889" v="317" actId="113"/>
            <ac:spMkLst>
              <pc:docMk/>
              <pc:sldMasterMk cId="588639137" sldId="2147483672"/>
              <pc:sldLayoutMk cId="1985560996" sldId="2147483671"/>
              <ac:spMk id="12" creationId="{DA50CF4F-5907-6C39-762B-A14FB24FAC2E}"/>
            </ac:spMkLst>
          </pc:spChg>
          <pc:picChg chg="del">
            <ac:chgData name="Marco Parenzan" userId="a83bbb23f3e251dc" providerId="LiveId" clId="{66402350-CCAD-4E50-B438-9849571A7D8A}" dt="2023-01-06T10:44:38.464" v="243" actId="478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588639137" sldId="2147483672"/>
            <pc:sldLayoutMk cId="401034613" sldId="2147483683"/>
          </pc:sldLayoutMkLst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588639137" sldId="2147483672"/>
              <pc:sldLayoutMk cId="401034613" sldId="2147483683"/>
              <ac:spMk id="2" creationId="{4DA9C337-6C11-B602-7821-E90975453BC9}"/>
            </ac:spMkLst>
          </pc:spChg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588639137" sldId="2147483672"/>
              <pc:sldLayoutMk cId="401034613" sldId="2147483683"/>
              <ac:spMk id="3" creationId="{1D63C144-751C-15F5-7CE2-1A097C00C581}"/>
            </ac:spMkLst>
          </pc:spChg>
          <pc:spChg chg="add mod">
            <ac:chgData name="Marco Parenzan" userId="a83bbb23f3e251dc" providerId="LiveId" clId="{66402350-CCAD-4E50-B438-9849571A7D8A}" dt="2023-01-06T10:57:19.047" v="373" actId="113"/>
            <ac:spMkLst>
              <pc:docMk/>
              <pc:sldMasterMk cId="588639137" sldId="2147483672"/>
              <pc:sldLayoutMk cId="401034613" sldId="2147483683"/>
              <ac:spMk id="5" creationId="{9EAECA2C-4EA2-D4F2-734E-8B2663FDA96E}"/>
            </ac:spMkLst>
          </pc:spChg>
          <pc:spChg chg="add mod">
            <ac:chgData name="Marco Parenzan" userId="a83bbb23f3e251dc" providerId="LiveId" clId="{66402350-CCAD-4E50-B438-9849571A7D8A}" dt="2023-01-06T10:56:56.251" v="368" actId="207"/>
            <ac:spMkLst>
              <pc:docMk/>
              <pc:sldMasterMk cId="588639137" sldId="2147483672"/>
              <pc:sldLayoutMk cId="401034613" sldId="2147483683"/>
              <ac:spMk id="6" creationId="{4C78251B-A4E5-2344-D3F4-239C2683595F}"/>
            </ac:spMkLst>
          </pc:spChg>
          <pc:picChg chg="del">
            <ac:chgData name="Marco Parenzan" userId="a83bbb23f3e251dc" providerId="LiveId" clId="{66402350-CCAD-4E50-B438-9849571A7D8A}" dt="2023-01-06T11:30:07.160" v="669" actId="478"/>
            <ac:picMkLst>
              <pc:docMk/>
              <pc:sldMasterMk cId="588639137" sldId="2147483672"/>
              <pc:sldLayoutMk cId="401034613" sldId="2147483683"/>
              <ac:picMk id="4" creationId="{04551755-40A2-2C77-FC89-FDD8273B9487}"/>
            </ac:picMkLst>
          </pc:picChg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3" creationId="{1D63C144-751C-15F5-7CE2-1A097C00C581}"/>
            </ac:spMkLst>
          </pc:spChg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3" creationId="{1D63C144-751C-15F5-7CE2-1A097C00C581}"/>
            </ac:spMkLst>
          </pc:spChg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  <pc:spChg chg="del">
            <ac:chgData name="Marco Parenzan" userId="a83bbb23f3e251dc" providerId="LiveId" clId="{66402350-CCAD-4E50-B438-9849571A7D8A}" dt="2023-01-06T10:58:36.638" v="377" actId="478"/>
            <ac:spMkLst>
              <pc:docMk/>
              <pc:sldMasterMk cId="588639137" sldId="2147483672"/>
              <pc:sldLayoutMk cId="2926472915" sldId="2147483684"/>
              <ac:spMk id="5" creationId="{9EAECA2C-4EA2-D4F2-734E-8B2663FDA96E}"/>
            </ac:spMkLst>
          </pc:spChg>
          <pc:spChg chg="del">
            <ac:chgData name="Marco Parenzan" userId="a83bbb23f3e251dc" providerId="LiveId" clId="{66402350-CCAD-4E50-B438-9849571A7D8A}" dt="2023-01-06T10:58:37.904" v="378" actId="478"/>
            <ac:spMkLst>
              <pc:docMk/>
              <pc:sldMasterMk cId="588639137" sldId="2147483672"/>
              <pc:sldLayoutMk cId="2926472915" sldId="2147483684"/>
              <ac:spMk id="6" creationId="{4C78251B-A4E5-2344-D3F4-239C2683595F}"/>
            </ac:spMkLst>
          </pc:spChg>
          <pc:spChg chg="add del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7" creationId="{64B73A16-0326-22FC-EFDE-60751793B52A}"/>
            </ac:spMkLst>
          </pc:spChg>
          <pc:spChg chg="add mod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8" creationId="{8112F960-9285-3860-88A6-95FB6E1447B2}"/>
            </ac:spMkLst>
          </pc:spChg>
          <pc:spChg chg="add mo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9" creationId="{47896805-5E99-8767-16A9-13F7E7D6CD73}"/>
            </ac:spMkLst>
          </pc:spChg>
          <pc:spChg chg="add del mod">
            <ac:chgData name="Marco Parenzan" userId="a83bbb23f3e251dc" providerId="LiveId" clId="{66402350-CCAD-4E50-B438-9849571A7D8A}" dt="2023-01-06T11:12:18.985" v="416"/>
            <ac:spMkLst>
              <pc:docMk/>
              <pc:sldMasterMk cId="588639137" sldId="2147483672"/>
              <pc:sldLayoutMk cId="2926472915" sldId="2147483684"/>
              <ac:spMk id="10" creationId="{0E135199-3D39-5FAF-C698-B8CF32C77068}"/>
            </ac:spMkLst>
          </pc:spChg>
          <pc:spChg chg="add mod or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11" creationId="{EA6CCDCF-57FC-DD86-3511-FE550EEB331D}"/>
            </ac:spMkLst>
          </pc:spChg>
          <pc:picChg chg="add mod">
            <ac:chgData name="Marco Parenzan" userId="a83bbb23f3e251dc" providerId="LiveId" clId="{66402350-CCAD-4E50-B438-9849571A7D8A}" dt="2023-01-06T11:01:12.094" v="390" actId="1076"/>
            <ac:picMkLst>
              <pc:docMk/>
              <pc:sldMasterMk cId="588639137" sldId="2147483672"/>
              <pc:sldLayoutMk cId="2926472915" sldId="2147483684"/>
              <ac:picMk id="3" creationId="{1A935335-69C9-5B50-6D12-346621E0CE18}"/>
            </ac:picMkLst>
          </pc:picChg>
          <pc:picChg chg="del mod">
            <ac:chgData name="Marco Parenzan" userId="a83bbb23f3e251dc" providerId="LiveId" clId="{66402350-CCAD-4E50-B438-9849571A7D8A}" dt="2023-01-06T11:30:02.873" v="668" actId="478"/>
            <ac:picMkLst>
              <pc:docMk/>
              <pc:sldMasterMk cId="588639137" sldId="2147483672"/>
              <pc:sldLayoutMk cId="2926472915" sldId="2147483684"/>
              <ac:picMk id="4" creationId="{04551755-40A2-2C77-FC89-FDD8273B9487}"/>
            </ac:picMkLst>
          </pc:picChg>
          <pc:picChg chg="add del mod">
            <ac:chgData name="Marco Parenzan" userId="a83bbb23f3e251dc" providerId="LiveId" clId="{66402350-CCAD-4E50-B438-9849571A7D8A}" dt="2023-01-06T10:58:49.185" v="382"/>
            <ac:picMkLst>
              <pc:docMk/>
              <pc:sldMasterMk cId="588639137" sldId="2147483672"/>
              <pc:sldLayoutMk cId="2926472915" sldId="2147483684"/>
              <ac:picMk id="1026" creationId="{7435A931-39A0-EAF0-B05D-650AB2DEB2CB}"/>
            </ac:picMkLst>
          </pc:picChg>
          <pc:picChg chg="add del">
            <ac:chgData name="Marco Parenzan" userId="a83bbb23f3e251dc" providerId="LiveId" clId="{66402350-CCAD-4E50-B438-9849571A7D8A}" dt="2023-01-06T10:59:41.293" v="384"/>
            <ac:picMkLst>
              <pc:docMk/>
              <pc:sldMasterMk cId="588639137" sldId="2147483672"/>
              <pc:sldLayoutMk cId="2926472915" sldId="2147483684"/>
              <ac:picMk id="1028" creationId="{73CA2942-BE76-4799-A06C-2D032B5318DB}"/>
            </ac:picMkLst>
          </pc:picChg>
          <pc:picChg chg="add del">
            <ac:chgData name="Marco Parenzan" userId="a83bbb23f3e251dc" providerId="LiveId" clId="{66402350-CCAD-4E50-B438-9849571A7D8A}" dt="2023-01-06T10:59:53.326" v="386" actId="21"/>
            <ac:picMkLst>
              <pc:docMk/>
              <pc:sldMasterMk cId="588639137" sldId="2147483672"/>
              <pc:sldLayoutMk cId="2926472915" sldId="2147483684"/>
              <ac:picMk id="1030" creationId="{3FF1542C-6F81-F825-ADA4-4CA6604AB2FD}"/>
            </ac:picMkLst>
          </pc:picChg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  <pc:spChg chg="add del">
            <ac:chgData name="Marco Parenzan" userId="a83bbb23f3e251dc" providerId="LiveId" clId="{66402350-CCAD-4E50-B438-9849571A7D8A}" dt="2023-01-06T11:21:22.917" v="530" actId="11529"/>
            <ac:spMkLst>
              <pc:docMk/>
              <pc:sldMasterMk cId="588639137" sldId="2147483672"/>
              <pc:sldLayoutMk cId="3772997530" sldId="2147483687"/>
              <ac:spMk id="2" creationId="{F984CDAF-B803-16F9-E2DA-A14DAAFD5B30}"/>
            </ac:spMkLst>
          </pc:spChg>
          <pc:spChg chg="add mod">
            <ac:chgData name="Marco Parenzan" userId="a83bbb23f3e251dc" providerId="LiveId" clId="{66402350-CCAD-4E50-B438-9849571A7D8A}" dt="2023-01-06T11:22:41.770" v="545" actId="1076"/>
            <ac:spMkLst>
              <pc:docMk/>
              <pc:sldMasterMk cId="588639137" sldId="2147483672"/>
              <pc:sldLayoutMk cId="3772997530" sldId="2147483687"/>
              <ac:spMk id="3" creationId="{DAC56030-CDD4-781E-BC79-C43E63A234CB}"/>
            </ac:spMkLst>
          </pc:spChg>
          <pc:spChg chg="add del">
            <ac:chgData name="Marco Parenzan" userId="a83bbb23f3e251dc" providerId="LiveId" clId="{66402350-CCAD-4E50-B438-9849571A7D8A}" dt="2023-01-06T11:21:34.241" v="531" actId="11529"/>
            <ac:spMkLst>
              <pc:docMk/>
              <pc:sldMasterMk cId="588639137" sldId="2147483672"/>
              <pc:sldLayoutMk cId="3772997530" sldId="2147483687"/>
              <ac:spMk id="4" creationId="{0FE4BA67-1524-0982-83B1-4704BB51D0A6}"/>
            </ac:spMkLst>
          </pc:spChg>
          <pc:spChg chg="add mod">
            <ac:chgData name="Marco Parenzan" userId="a83bbb23f3e251dc" providerId="LiveId" clId="{66402350-CCAD-4E50-B438-9849571A7D8A}" dt="2023-01-06T11:21:48.148" v="536" actId="207"/>
            <ac:spMkLst>
              <pc:docMk/>
              <pc:sldMasterMk cId="588639137" sldId="2147483672"/>
              <pc:sldLayoutMk cId="3772997530" sldId="2147483687"/>
              <ac:spMk id="5" creationId="{E119C03B-AA60-6C55-1B8E-1853790F5F17}"/>
            </ac:spMkLst>
          </pc:spChg>
          <pc:spChg chg="add del">
            <ac:chgData name="Marco Parenzan" userId="a83bbb23f3e251dc" providerId="LiveId" clId="{66402350-CCAD-4E50-B438-9849571A7D8A}" dt="2023-01-06T11:22:28.714" v="541" actId="11529"/>
            <ac:spMkLst>
              <pc:docMk/>
              <pc:sldMasterMk cId="588639137" sldId="2147483672"/>
              <pc:sldLayoutMk cId="3772997530" sldId="2147483687"/>
              <ac:spMk id="6" creationId="{DC4A5AEA-3D02-BD63-8476-1A4D76DB673F}"/>
            </ac:spMkLst>
          </pc:spChg>
          <pc:spChg chg="add del mod ord">
            <ac:chgData name="Marco Parenzan" userId="a83bbb23f3e251dc" providerId="LiveId" clId="{66402350-CCAD-4E50-B438-9849571A7D8A}" dt="2023-01-06T11:22:48.594" v="546" actId="478"/>
            <ac:spMkLst>
              <pc:docMk/>
              <pc:sldMasterMk cId="588639137" sldId="2147483672"/>
              <pc:sldLayoutMk cId="3772997530" sldId="2147483687"/>
              <ac:spMk id="7" creationId="{1D429AC3-0BE8-BD65-DFC4-0922111817BF}"/>
            </ac:spMkLst>
          </pc:spChg>
          <pc:spChg chg="mod">
            <ac:chgData name="Marco Parenzan" userId="a83bbb23f3e251dc" providerId="LiveId" clId="{66402350-CCAD-4E50-B438-9849571A7D8A}" dt="2023-01-06T11:20:57.500" v="525"/>
            <ac:spMkLst>
              <pc:docMk/>
              <pc:sldMasterMk cId="588639137" sldId="2147483672"/>
              <pc:sldLayoutMk cId="3772997530" sldId="2147483687"/>
              <ac:spMk id="19" creationId="{C7553828-1DF9-28E2-0835-2E7F388A3066}"/>
            </ac:spMkLst>
          </pc:spChg>
          <pc:spChg chg="mod">
            <ac:chgData name="Marco Parenzan" userId="a83bbb23f3e251dc" providerId="LiveId" clId="{66402350-CCAD-4E50-B438-9849571A7D8A}" dt="2023-01-06T11:21:03.991" v="528" actId="1076"/>
            <ac:spMkLst>
              <pc:docMk/>
              <pc:sldMasterMk cId="588639137" sldId="2147483672"/>
              <pc:sldLayoutMk cId="3772997530" sldId="2147483687"/>
              <ac:spMk id="20" creationId="{77B1D8FA-8652-7158-811F-67369BB660B6}"/>
            </ac:spMkLst>
          </pc:spChg>
          <pc:spChg chg="del">
            <ac:chgData name="Marco Parenzan" userId="a83bbb23f3e251dc" providerId="LiveId" clId="{66402350-CCAD-4E50-B438-9849571A7D8A}" dt="2023-01-06T11:21:07.378" v="529" actId="478"/>
            <ac:spMkLst>
              <pc:docMk/>
              <pc:sldMasterMk cId="588639137" sldId="2147483672"/>
              <pc:sldLayoutMk cId="3772997530" sldId="2147483687"/>
              <ac:spMk id="22" creationId="{3A2AAA94-3DF5-9F9F-CD5D-59A3E3B9FDDF}"/>
            </ac:spMkLst>
          </pc:sp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8" creationId="{C2900851-0776-B528-881E-5EE04892404D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2" creationId="{43671D1F-FA0F-4341-7D96-A9D680FC0834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4" creationId="{A999BBB0-548B-6455-52DE-7D0D09CF399E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21" creationId="{40E86FEC-ADF0-3F2A-9A0F-A0EDAD23674A}"/>
            </ac:picMkLst>
          </pc:picChg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picChg chg="add mod">
          <ac:chgData name="Marco Parenzan" userId="a83bbb23f3e251dc" providerId="LiveId" clId="{66402350-CCAD-4E50-B438-9849571A7D8A}" dt="2023-01-06T11:26:45.396" v="572" actId="1076"/>
          <ac:picMkLst>
            <pc:docMk/>
            <pc:sldMasterMk cId="1291783314" sldId="2147483673"/>
            <ac:picMk id="8" creationId="{60E1B6B6-69AB-74C5-34C6-CCE0A061EA07}"/>
          </ac:picMkLst>
        </pc:picChg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  <pc:spChg chg="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3" creationId="{71035A28-1A6D-A2FE-9568-AC3382ED9E4B}"/>
            </ac:spMkLst>
          </pc:spChg>
          <pc:spChg chg="mod">
            <ac:chgData name="Marco Parenzan" userId="a83bbb23f3e251dc" providerId="LiveId" clId="{66402350-CCAD-4E50-B438-9849571A7D8A}" dt="2023-01-06T11:20:34.080" v="510" actId="1076"/>
            <ac:spMkLst>
              <pc:docMk/>
              <pc:sldMasterMk cId="1291783314" sldId="2147483673"/>
              <pc:sldLayoutMk cId="2755409172" sldId="2147483675"/>
              <ac:spMk id="17" creationId="{DF0AA165-FA6E-90B8-08CB-207552BEAA40}"/>
            </ac:spMkLst>
          </pc:spChg>
          <pc:picChg chg="mod">
            <ac:chgData name="Marco Parenzan" userId="a83bbb23f3e251dc" providerId="LiveId" clId="{66402350-CCAD-4E50-B438-9849571A7D8A}" dt="2023-01-06T11:20:34.080" v="510" actId="1076"/>
            <ac:picMkLst>
              <pc:docMk/>
              <pc:sldMasterMk cId="1291783314" sldId="2147483673"/>
              <pc:sldLayoutMk cId="2755409172" sldId="2147483675"/>
              <ac:picMk id="16" creationId="{CF63D016-4C9E-DB02-5EAD-CE4E16714D57}"/>
            </ac:picMkLst>
          </pc:picChg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  <pc:spChg chg="mod">
            <ac:chgData name="Marco Parenzan" userId="a83bbb23f3e251dc" providerId="LiveId" clId="{66402350-CCAD-4E50-B438-9849571A7D8A}" dt="2023-01-06T10:57:12.088" v="371" actId="113"/>
            <ac:spMkLst>
              <pc:docMk/>
              <pc:sldMasterMk cId="1291783314" sldId="2147483673"/>
              <pc:sldLayoutMk cId="3611481068" sldId="2147483681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7:01.501" v="369" actId="207"/>
            <ac:spMkLst>
              <pc:docMk/>
              <pc:sldMasterMk cId="1291783314" sldId="2147483673"/>
              <pc:sldLayoutMk cId="3611481068" sldId="2147483681"/>
              <ac:spMk id="3" creationId="{1D63C144-751C-15F5-7CE2-1A097C00C581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4" creationId="{14B25C0B-9018-A960-419F-029D3E4391DD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5" creationId="{FD7063C8-55F3-0B0F-06E0-CEAA3D7C2912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6" creationId="{FF8F8039-ACCB-B5E3-BA0F-AF67CA9AF296}"/>
            </ac:spMkLst>
          </pc:spChg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  <pc:spChg chg="add mod">
            <ac:chgData name="Marco Parenzan" userId="a83bbb23f3e251dc" providerId="LiveId" clId="{66402350-CCAD-4E50-B438-9849571A7D8A}" dt="2023-01-06T11:19:59.923" v="509" actId="1076"/>
            <ac:spMkLst>
              <pc:docMk/>
              <pc:sldMasterMk cId="1291783314" sldId="2147483673"/>
              <pc:sldLayoutMk cId="3054358718" sldId="2147483685"/>
              <ac:spMk id="2" creationId="{CEA1F06A-DE42-59CC-D7BE-B1635866217B}"/>
            </ac:spMkLst>
          </pc:spChg>
          <pc:spChg chg="mod">
            <ac:chgData name="Marco Parenzan" userId="a83bbb23f3e251dc" providerId="LiveId" clId="{66402350-CCAD-4E50-B438-9849571A7D8A}" dt="2023-01-06T11:14:54.395" v="448" actId="242"/>
            <ac:spMkLst>
              <pc:docMk/>
              <pc:sldMasterMk cId="1291783314" sldId="2147483673"/>
              <pc:sldLayoutMk cId="3054358718" sldId="2147483685"/>
              <ac:spMk id="9" creationId="{47896805-5E99-8767-16A9-13F7E7D6CD73}"/>
            </ac:spMkLst>
          </pc:spChg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06/01/2023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">
            <a:extLst>
              <a:ext uri="{FF2B5EF4-FFF2-40B4-BE49-F238E27FC236}">
                <a16:creationId xmlns:a16="http://schemas.microsoft.com/office/drawing/2014/main" id="{8665301B-3766-B1B1-1B25-A3882450ED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8" y="5196654"/>
            <a:ext cx="11488271" cy="1325563"/>
          </a:xfrm>
          <a:prstGeom prst="rect">
            <a:avLst/>
          </a:prstGeom>
          <a:gradFill flip="none" rotWithShape="1">
            <a:gsLst>
              <a:gs pos="0">
                <a:srgbClr val="14053A">
                  <a:alpha val="0"/>
                </a:srgbClr>
              </a:gs>
              <a:gs pos="100000">
                <a:srgbClr val="14053A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>
              <a:buFontTx/>
              <a:buNone/>
              <a:defRPr lang="it-IT" sz="3200">
                <a:latin typeface="open sans" panose="020B0606030504020204" pitchFamily="34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C895A75-C27E-2669-2564-FB91389B94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3728" y="335783"/>
            <a:ext cx="2844800" cy="10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C337-6C11-B602-7821-E9097545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3C144-751C-15F5-7CE2-1A097C00C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551755-40A2-2C77-FC89-FDD8273B9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2641" y="3730171"/>
            <a:ext cx="2626196" cy="3127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935335-69C9-5B50-6D12-346621E0CE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110" y="1382890"/>
            <a:ext cx="6716747" cy="409221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1552575"/>
            <a:ext cx="5153025" cy="33528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2132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1F06A-DE42-59CC-D7BE-B1635866217B}"/>
              </a:ext>
            </a:extLst>
          </p:cNvPr>
          <p:cNvSpPr txBox="1"/>
          <p:nvPr userDrawn="1"/>
        </p:nvSpPr>
        <p:spPr>
          <a:xfrm>
            <a:off x="867229" y="353920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54358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9238"/>
          </a:xfrm>
        </p:spPr>
        <p:txBody>
          <a:bodyPr anchor="ctr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172" y="3788201"/>
            <a:ext cx="4633686" cy="1079637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927" y="4934436"/>
            <a:ext cx="2575617" cy="1371594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171" y="2431680"/>
            <a:ext cx="4599831" cy="899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38814C-AFC5-7090-7725-992B3C66177E}"/>
              </a:ext>
            </a:extLst>
          </p:cNvPr>
          <p:cNvSpPr txBox="1"/>
          <p:nvPr userDrawn="1"/>
        </p:nvSpPr>
        <p:spPr>
          <a:xfrm>
            <a:off x="838200" y="364894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Sponsors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93619CA-DC9E-0BFC-1729-65D8098BDB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857" y="2802880"/>
            <a:ext cx="1926544" cy="519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46F48-04C9-D7AB-5D6F-36054BA3343F}"/>
              </a:ext>
            </a:extLst>
          </p:cNvPr>
          <p:cNvSpPr txBox="1"/>
          <p:nvPr userDrawn="1"/>
        </p:nvSpPr>
        <p:spPr>
          <a:xfrm>
            <a:off x="7053943" y="243723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86474AB-A117-A5F1-5439-2BC5250C69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91951"/>
          <a:stretch/>
        </p:blipFill>
        <p:spPr>
          <a:xfrm>
            <a:off x="0" y="6306030"/>
            <a:ext cx="12192000" cy="5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68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5052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C337-6C11-B602-7821-E9097545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</p:spPr>
        <p:txBody>
          <a:bodyPr anchor="b">
            <a:normAutofit/>
          </a:bodyPr>
          <a:lstStyle>
            <a:lvl1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3C144-751C-15F5-7CE2-1A097C00C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51755-40A2-2C77-FC89-FDD8273B9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5804" y="3149600"/>
            <a:ext cx="2626196" cy="312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91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9" y="1103625"/>
            <a:ext cx="11488271" cy="132556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6EF93-FE07-EADA-D276-7A7BE4D37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181" y="4276281"/>
            <a:ext cx="5407134" cy="23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60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714" y="365125"/>
            <a:ext cx="10515600" cy="912132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51755-40A2-2C77-FC89-FDD8273B9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2641" y="3730171"/>
            <a:ext cx="2626196" cy="3127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935335-69C9-5B50-6D12-346621E0CE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110" y="1382890"/>
            <a:ext cx="6716747" cy="409221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1552575"/>
            <a:ext cx="5153025" cy="33528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26F36-328F-5C7D-AC93-BE258653EBFE}"/>
              </a:ext>
            </a:extLst>
          </p:cNvPr>
          <p:cNvSpPr txBox="1"/>
          <p:nvPr userDrawn="1"/>
        </p:nvSpPr>
        <p:spPr>
          <a:xfrm>
            <a:off x="852713" y="361670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172" y="3788201"/>
            <a:ext cx="4633686" cy="1079637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927" y="4934436"/>
            <a:ext cx="2575617" cy="1371594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171" y="2431680"/>
            <a:ext cx="4599831" cy="89923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857" y="2802880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7053943" y="243723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35335-69C9-5B50-6D12-346621E0C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110" y="1382890"/>
            <a:ext cx="6716747" cy="409221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1552575"/>
            <a:ext cx="5153025" cy="33528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CCDCF-57FC-DD86-3511-FE550EEB331D}"/>
              </a:ext>
            </a:extLst>
          </p:cNvPr>
          <p:cNvSpPr txBox="1"/>
          <p:nvPr userDrawn="1"/>
        </p:nvSpPr>
        <p:spPr>
          <a:xfrm>
            <a:off x="838200" y="364894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D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2132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647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9" y="1103625"/>
            <a:ext cx="11488271" cy="132556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6EF93-FE07-EADA-D276-7A7BE4D37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181" y="4276281"/>
            <a:ext cx="5407134" cy="23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491218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172" y="3788201"/>
            <a:ext cx="4633686" cy="1079637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927" y="4934436"/>
            <a:ext cx="2575617" cy="1371594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171" y="2431680"/>
            <a:ext cx="4599831" cy="8992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F63D016-4C9E-DB02-5EAD-CE4E16714D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857" y="2802880"/>
            <a:ext cx="1926544" cy="519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0AA165-FA6E-90B8-08CB-207552BEAA40}"/>
              </a:ext>
            </a:extLst>
          </p:cNvPr>
          <p:cNvSpPr txBox="1"/>
          <p:nvPr userDrawn="1"/>
        </p:nvSpPr>
        <p:spPr>
          <a:xfrm>
            <a:off x="7053943" y="243723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35A28-1A6D-A2FE-9568-AC3382ED9E4B}"/>
              </a:ext>
            </a:extLst>
          </p:cNvPr>
          <p:cNvSpPr txBox="1"/>
          <p:nvPr userDrawn="1"/>
        </p:nvSpPr>
        <p:spPr>
          <a:xfrm>
            <a:off x="838200" y="343673"/>
            <a:ext cx="10541000" cy="49145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275540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31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png"/><Relationship Id="rId17" Type="http://schemas.openxmlformats.org/officeDocument/2006/relationships/image" Target="../media/image9.sv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7.png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C8E1FC8A-2260-0672-D22D-7792D4A487F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7" r:id="rId3"/>
    <p:sldLayoutId id="2147483683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23AA-DABE-E2B9-4C04-1EA4B18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D57D5-CEFF-6AB1-B8AE-638DE0E77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0AEBE-DE33-B4B9-D8D1-A1AA7BFBD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A3F9-414D-4C08-AF35-0C595485D5F1}" type="datetimeFigureOut">
              <a:rPr lang="it-IT" smtClean="0"/>
              <a:t>06/01/2023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36829-5CE2-954B-2EA1-D25A9B77C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950C6-70F4-EBB6-C006-1F76E1450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12855-726A-4060-AA16-3E562FB847DB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2A227-925A-3B4F-8BD4-313BD1419CB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0E1B6B6-69AB-74C5-34C6-CCE0A061EA0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263414" y="6128210"/>
            <a:ext cx="1509486" cy="5717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1783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8" r:id="rId3"/>
    <p:sldLayoutId id="2147483681" r:id="rId4"/>
    <p:sldLayoutId id="21474836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AD01DB0-49A5-711B-6437-E6BC9E48E5F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5142" y="6365070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92B90BD-ACA8-D295-A203-A17A4862F5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08162" y="6348153"/>
            <a:ext cx="1728945" cy="402840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1E960A8-64A6-B8F2-EB4C-35B7B8DDECE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595898" y="6293685"/>
            <a:ext cx="961029" cy="511777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C700A1-5D5B-0878-00DE-3804DCD46C5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233058" y="6381809"/>
            <a:ext cx="1716314" cy="3355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7A93378-50A6-D864-08EB-13E4732474B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58286" y="6402852"/>
            <a:ext cx="1088572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2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8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86C7D-02A9-EFC4-4B18-00513343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F9837C-9563-8629-93D2-36686E9449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A854416-DCFC-AA09-1949-06E7C09B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5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1CBC03-D131-499E-0926-611882765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82FE0D-E4DF-4257-2834-37AAB61D9FD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017FCC-5D3F-81E5-F108-422CB429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B43C4D-9BCC-282B-C70D-03E896F65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2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DC38A3-3315-56E0-E56D-C629EC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BD7E9-8C3D-21D8-5032-873BDBCDC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356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209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559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5F77-02D9-CC84-1869-BACAD2DD1C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7847E-3F43-D591-DD0C-F0F2D9A05D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Them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open sans</vt:lpstr>
      <vt:lpstr>open sans</vt:lpstr>
      <vt:lpstr>Open Sans Light</vt:lpstr>
      <vt:lpstr>Event Theme 1</vt:lpstr>
      <vt:lpstr>Event Theme 2</vt:lpstr>
      <vt:lpstr>Event Theme 3</vt:lpstr>
      <vt:lpstr>Event Theme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Marco Parenzan</cp:lastModifiedBy>
  <cp:revision>15</cp:revision>
  <dcterms:created xsi:type="dcterms:W3CDTF">2022-10-11T15:09:05Z</dcterms:created>
  <dcterms:modified xsi:type="dcterms:W3CDTF">2023-01-06T11:30:14Z</dcterms:modified>
</cp:coreProperties>
</file>